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dirty="0"/>
              <a:t>Machine Learning Lab – Expectation Setting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3298"/>
            <a:ext cx="8229600" cy="3532865"/>
          </a:xfrm>
        </p:spPr>
        <p:txBody>
          <a:bodyPr/>
          <a:lstStyle/>
          <a:p>
            <a:r>
              <a:rPr dirty="0"/>
              <a:t>Course: Machine Learning Laboratory</a:t>
            </a:r>
            <a:r>
              <a:rPr lang="en-US" dirty="0"/>
              <a:t>(BCS602)</a:t>
            </a:r>
            <a:endParaRPr dirty="0"/>
          </a:p>
          <a:p>
            <a:r>
              <a:rPr dirty="0"/>
              <a:t>Semester VI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By</a:t>
            </a:r>
          </a:p>
          <a:p>
            <a:pPr marL="0" indent="0">
              <a:buNone/>
            </a:pPr>
            <a:r>
              <a:rPr lang="en-US" dirty="0"/>
              <a:t>Prof Kamaleswari P , Prof Suguna Devi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8DCF2B-8E34-C51C-680A-CA4A021F9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751" y="274638"/>
            <a:ext cx="2443398" cy="90673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Outcome of the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Ability to build ML models</a:t>
            </a:r>
          </a:p>
          <a:p>
            <a:r>
              <a:t>Understand real datasets</a:t>
            </a:r>
          </a:p>
          <a:p>
            <a:r>
              <a:t>Foundation for projects &amp; internships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Lab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Hands-on understanding of ML algorithms</a:t>
            </a:r>
          </a:p>
          <a:p>
            <a:r>
              <a:t>Bridges theory with real-world data</a:t>
            </a:r>
          </a:p>
          <a:p>
            <a:r>
              <a:t>Industry-relevant problem solving skills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Will Learn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visualization &amp; analysis</a:t>
            </a:r>
          </a:p>
          <a:p>
            <a:r>
              <a:t>Supervised &amp; unsupervised learning</a:t>
            </a:r>
          </a:p>
          <a:p>
            <a:r>
              <a:t>Model evaluation and interpretation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Experiment Set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EDA using California Housing Dataset</a:t>
            </a:r>
          </a:p>
          <a:p>
            <a:r>
              <a:t>Dimensionality Reduction (PCA)</a:t>
            </a:r>
          </a:p>
          <a:p>
            <a:r>
              <a:t>Classification &amp; Regression Models</a:t>
            </a:r>
          </a:p>
          <a:p>
            <a:r>
              <a:t>Clustering Techniques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problem statements</a:t>
            </a:r>
          </a:p>
          <a:p>
            <a:r>
              <a:t>Write and execute Python programs</a:t>
            </a:r>
          </a:p>
          <a:p>
            <a:r>
              <a:t>Analyze outputs and plots</a:t>
            </a:r>
          </a:p>
          <a:p>
            <a:r>
              <a:t>Maintain lab records regularly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Real-Time Application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Housing price prediction</a:t>
            </a:r>
          </a:p>
          <a:p>
            <a:r>
              <a:t>Medical diagnosis</a:t>
            </a:r>
          </a:p>
          <a:p>
            <a:r>
              <a:t>Customer segmentation</a:t>
            </a:r>
          </a:p>
          <a:p>
            <a:r>
              <a:t>Face recognition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Assessment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Continuous evaluation</a:t>
            </a:r>
            <a:endParaRPr lang="en-US" dirty="0"/>
          </a:p>
          <a:p>
            <a:endParaRPr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dirty="0"/>
              <a:t>Lab records + Viva</a:t>
            </a:r>
          </a:p>
          <a:p>
            <a:r>
              <a:rPr dirty="0"/>
              <a:t>Internal lab assessments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8CF8A-8B4C-1559-71BC-296CC5E31206}"/>
              </a:ext>
            </a:extLst>
          </p:cNvPr>
          <p:cNvSpPr txBox="1"/>
          <p:nvPr/>
        </p:nvSpPr>
        <p:spPr>
          <a:xfrm>
            <a:off x="794479" y="2233534"/>
            <a:ext cx="80347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The weightage of </a:t>
            </a:r>
            <a:r>
              <a:rPr lang="en-US" b="1" dirty="0"/>
              <a:t>Continuous Internal Evaluation (CIE)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 and the </a:t>
            </a:r>
            <a:r>
              <a:rPr lang="en-US" b="1" dirty="0"/>
              <a:t>Semester End Examination (SEE)</a:t>
            </a:r>
            <a:r>
              <a:rPr lang="en-US" dirty="0"/>
              <a:t> is </a:t>
            </a:r>
            <a:r>
              <a:rPr lang="en-US" b="1" dirty="0"/>
              <a:t>50%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CIE</a:t>
            </a:r>
            <a:r>
              <a:rPr lang="en-US" dirty="0"/>
              <a:t> is </a:t>
            </a:r>
            <a:r>
              <a:rPr lang="en-US" b="1" dirty="0"/>
              <a:t>40% of the maximum marks</a:t>
            </a:r>
            <a:br>
              <a:rPr lang="en-US" dirty="0"/>
            </a:br>
            <a:r>
              <a:rPr lang="en-US" i="1" dirty="0"/>
              <a:t>(i.e., 20 marks out of 50)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minimum passing mark for SEE</a:t>
            </a:r>
            <a:r>
              <a:rPr lang="en-US" dirty="0"/>
              <a:t> is </a:t>
            </a:r>
            <a:r>
              <a:rPr lang="en-US" b="1" dirty="0"/>
              <a:t>35% of the maximum marks</a:t>
            </a:r>
            <a:br>
              <a:rPr lang="en-US" dirty="0"/>
            </a:br>
            <a:r>
              <a:rPr lang="en-US" i="1" dirty="0"/>
              <a:t>(i.e., 18 marks out of 50)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A student shall be deemed to have </a:t>
            </a:r>
            <a:r>
              <a:rPr lang="en-US" b="1" dirty="0"/>
              <a:t>satisfied the academic requirements and earned the credits</a:t>
            </a:r>
            <a:r>
              <a:rPr lang="en-US" dirty="0"/>
              <a:t> allotted to each subject/course if the student secures a </a:t>
            </a:r>
            <a:r>
              <a:rPr lang="en-US" b="1" dirty="0"/>
              <a:t>minimum of 40% in aggregate</a:t>
            </a:r>
            <a:r>
              <a:rPr lang="en-US" dirty="0"/>
              <a:t> </a:t>
            </a:r>
            <a:r>
              <a:rPr lang="en-US" i="1" dirty="0"/>
              <a:t>(40 marks out of 100)</a:t>
            </a:r>
            <a:r>
              <a:rPr lang="en-US" dirty="0"/>
              <a:t> in the sum total of </a:t>
            </a:r>
            <a:r>
              <a:rPr lang="en-US" b="1" dirty="0"/>
              <a:t>CIE and SEE taken together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373137-A4FB-C092-9228-8C82E9962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768839"/>
            <a:ext cx="6400800" cy="3869961"/>
          </a:xfrm>
        </p:spPr>
        <p:txBody>
          <a:bodyPr>
            <a:normAutofit fontScale="550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Assignment component of the CIE,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 and for the Internal Assessment Test component, there are </a:t>
            </a:r>
            <a:r>
              <a:rPr lang="en-US" b="1" dirty="0">
                <a:solidFill>
                  <a:schemeClr val="tx1"/>
                </a:solidFill>
              </a:rPr>
              <a:t>25 marks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first test will be administered after </a:t>
            </a:r>
            <a:r>
              <a:rPr lang="en-US" b="1" dirty="0">
                <a:solidFill>
                  <a:schemeClr val="tx1"/>
                </a:solidFill>
              </a:rPr>
              <a:t>40–50%</a:t>
            </a:r>
            <a:r>
              <a:rPr lang="en-US" dirty="0">
                <a:solidFill>
                  <a:schemeClr val="tx1"/>
                </a:solidFill>
              </a:rPr>
              <a:t> of the syllabus has been covered, and the second test will be administered after </a:t>
            </a:r>
            <a:r>
              <a:rPr lang="en-US" b="1" dirty="0">
                <a:solidFill>
                  <a:schemeClr val="tx1"/>
                </a:solidFill>
              </a:rPr>
              <a:t>85–90%</a:t>
            </a:r>
            <a:r>
              <a:rPr lang="en-US" dirty="0">
                <a:solidFill>
                  <a:schemeClr val="tx1"/>
                </a:solidFill>
              </a:rPr>
              <a:t> of the syllabus has been covered.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Any two assignment methods mentioned in the </a:t>
            </a:r>
            <a:r>
              <a:rPr lang="en-US" b="1" dirty="0">
                <a:solidFill>
                  <a:schemeClr val="tx1"/>
                </a:solidFill>
              </a:rPr>
              <a:t>2022B.4</a:t>
            </a:r>
            <a:r>
              <a:rPr lang="en-US" dirty="0">
                <a:solidFill>
                  <a:schemeClr val="tx1"/>
                </a:solidFill>
              </a:rPr>
              <a:t>, if an assignment is project-based then only one assignment for the course shall be planned. The teacher should not conduct two assignments at the end of the semester if two assignments are planned.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 the course, </a:t>
            </a:r>
            <a:r>
              <a:rPr lang="en-US" b="1" dirty="0">
                <a:solidFill>
                  <a:schemeClr val="tx1"/>
                </a:solidFill>
              </a:rPr>
              <a:t>CIE marks will be based on a scaled-down sum of two tests and other methods of assessment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Internal Assessment Test question paper is designed to attain the different levels of </a:t>
            </a:r>
            <a:r>
              <a:rPr lang="en-US" b="1" dirty="0">
                <a:solidFill>
                  <a:schemeClr val="tx1"/>
                </a:solidFill>
              </a:rPr>
              <a:t>Bloom’s taxonomy</a:t>
            </a:r>
            <a:r>
              <a:rPr lang="en-US" dirty="0">
                <a:solidFill>
                  <a:schemeClr val="tx1"/>
                </a:solidFill>
              </a:rPr>
              <a:t> as per the outcome defined for the course.</a:t>
            </a:r>
          </a:p>
        </p:txBody>
      </p:sp>
    </p:spTree>
    <p:extLst>
      <p:ext uri="{BB962C8B-B14F-4D97-AF65-F5344CB8AC3E}">
        <p14:creationId xmlns:p14="http://schemas.microsoft.com/office/powerpoint/2010/main" val="2559743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Python, NumPy, Pandas</a:t>
            </a:r>
          </a:p>
          <a:p>
            <a:r>
              <a:t>Scikit-learn, Matplotlib, Seaborn</a:t>
            </a:r>
          </a:p>
          <a:p>
            <a:r>
              <a:t>Google Classroom &amp; Virtual 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428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   Machine Learning Lab – Expectation Setting </vt:lpstr>
      <vt:lpstr>Why This Lab Matters</vt:lpstr>
      <vt:lpstr>What Will Learn</vt:lpstr>
      <vt:lpstr>Experiment Set Overview</vt:lpstr>
      <vt:lpstr>Student Expectations</vt:lpstr>
      <vt:lpstr>Real-Time Application Focus</vt:lpstr>
      <vt:lpstr>Assessment Pattern</vt:lpstr>
      <vt:lpstr>PowerPoint Presentation</vt:lpstr>
      <vt:lpstr>Tools &amp; Platforms</vt:lpstr>
      <vt:lpstr>Outcome of the Lab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Kamaleswari P</dc:creator>
  <cp:keywords/>
  <dc:description>generated using python-pptx</dc:description>
  <cp:lastModifiedBy>Kamaleswari P</cp:lastModifiedBy>
  <cp:revision>2</cp:revision>
  <dcterms:created xsi:type="dcterms:W3CDTF">2013-01-27T09:14:16Z</dcterms:created>
  <dcterms:modified xsi:type="dcterms:W3CDTF">2026-01-24T06:55:07Z</dcterms:modified>
  <cp:category/>
</cp:coreProperties>
</file>